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UsZ6/Q03lvLUE3Q+3UZ5sUvQD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48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6476" y="0"/>
            <a:ext cx="100424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616824" y="17929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141647" y="179294"/>
            <a:ext cx="827830" cy="23191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-46892" y="106359"/>
            <a:ext cx="289366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Science: Everyday Materials - </a:t>
            </a:r>
            <a:r>
              <a:rPr lang="en-GB" sz="1000" b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Marvelous</a:t>
            </a: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Materials 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-83923" y="297689"/>
            <a:ext cx="3420003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Distinguish between an object and the material from which it is made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and name a variety of everyday materials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simple physical properties of a variety of everyday materials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and group together a variety of everyday materials based on physical properties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Asking simple questions and answering in different ways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Observing closely, using simple equipment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Performing simple tests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Identifying and classifying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their observations and ideas to suggest answers to questions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Gathering and recording data to help in answering questions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985549" y="25660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328788" y="120729"/>
            <a:ext cx="208085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History: The Greatest Explorers 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312846" y="16304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627963" y="120729"/>
            <a:ext cx="3086678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Maths: Place Value (within 50), Measurement Length and Height and Mass and Volume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15586" y="217913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41175" y="2043266"/>
            <a:ext cx="160683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Craft and Design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30844" y="406232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-25917" y="3926458"/>
            <a:ext cx="26234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1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284724" y="2099134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627963" y="2043266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941163" y="3564871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284402" y="3429000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P.E: Gymnastics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7284724" y="4050258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6627963" y="3914387"/>
            <a:ext cx="316230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PSHE: Drug, Alcohol and Tobacco Education – What do we put into, and on our bodies.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629620" y="587887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-27141" y="5743006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131407" y="5359723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248951" y="5274699"/>
            <a:ext cx="247239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7284723" y="5823009"/>
            <a:ext cx="1594233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6627963" y="5687138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Trips and Visits: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3377463" y="263523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3619372" y="2621282"/>
            <a:ext cx="1018227" cy="36933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Spring 2</a:t>
            </a:r>
            <a:r>
              <a:rPr lang="en-GB" sz="1800" b="1" i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1" name="Google Shape;111;p1"/>
          <p:cNvSpPr/>
          <p:nvPr/>
        </p:nvSpPr>
        <p:spPr>
          <a:xfrm>
            <a:off x="6627963" y="4250277"/>
            <a:ext cx="3086678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recognise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different things that go into bodies can make people feel good or not so good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dentify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whether a substance might be harmful to take in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ask for help if they are unsure whether something should go into the body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know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substances can be absorbed through the  skin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recognise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different things that  people put on to bodies can make them feel good or not so good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state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basic safety rules for things that go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body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3304884" y="454798"/>
            <a:ext cx="315975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learn about:</a:t>
            </a:r>
            <a:endParaRPr dirty="0" smtClean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explorers did in history and do now, and explain their achievements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life and achievements of </a:t>
            </a:r>
            <a:r>
              <a:rPr lang="en-GB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Ibn Battuta, Captain Cook, Roald Amundsen, Sunita Williams and Captain Scott and why their travels were important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consider who is the greatest explorer, and be able to explain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 reasoning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6627963" y="474771"/>
            <a:ext cx="3086678" cy="127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count from 20 to 50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understand 20, 30, 40 and 50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count by making groups of tens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identify groups of tens and ones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partition into tens and ones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use the number line to 50 and estimate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find one more and one less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compare lengths and heights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measure length using objects and centimeters </a:t>
            </a:r>
            <a:endParaRPr lang="en-US"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recognise heavier and lighter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measure and compare mass</a:t>
            </a:r>
            <a:endParaRPr lang="en-US"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identify full and empty and compare volume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measure and compare capacity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-41175" y="2281431"/>
            <a:ext cx="4953000" cy="882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that art can be made in different ways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choose, measure, arrange and fix materials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plaiting, threading and knotting techniques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learn how to weave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combine techniques in a woven artwork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6627963" y="2294619"/>
            <a:ext cx="49530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Fiction: Fantasy Story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latin typeface="Calibri"/>
                <a:ea typeface="Calibri"/>
                <a:cs typeface="Calibri"/>
                <a:sym typeface="Calibri"/>
              </a:rPr>
              <a:t>To write a character description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Non-</a:t>
            </a:r>
            <a:r>
              <a:rPr lang="en-GB" sz="800" dirty="0" smtClean="0">
                <a:latin typeface="Calibri"/>
                <a:ea typeface="Calibri"/>
                <a:cs typeface="Calibri"/>
                <a:sym typeface="Calibri"/>
              </a:rPr>
              <a:t>fiction: Instructions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latin typeface="Calibri"/>
                <a:ea typeface="Calibri"/>
                <a:cs typeface="Calibri"/>
                <a:sym typeface="Calibri"/>
              </a:rPr>
              <a:t>To write a set of instructions and then build following my instructions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latin typeface="Calibri"/>
                <a:ea typeface="Calibri"/>
                <a:cs typeface="Calibri"/>
                <a:sym typeface="Calibri"/>
              </a:rPr>
              <a:t>Poetry: Songs and repetitive poems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latin typeface="Calibri"/>
                <a:ea typeface="Calibri"/>
                <a:cs typeface="Calibri"/>
                <a:sym typeface="Calibri"/>
              </a:rPr>
              <a:t>To write a short repetitive poem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4369214" y="5806253"/>
            <a:ext cx="4953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Commences Summer 1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-27141" y="4122770"/>
            <a:ext cx="3021300" cy="127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evaluate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and apply information technology, including new or unfamiliar technologies, analytically to solve problems </a:t>
            </a:r>
            <a:endParaRPr lang="en-US"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be r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esponsible, competent, confident and creative users of information and communication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technology</a:t>
            </a:r>
            <a:endParaRPr lang="en-US"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be </a:t>
            </a:r>
            <a:r>
              <a:rPr lang="en-US" sz="7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ble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to use, and express themselves and develop their ideas through, information and communication technology – at a level suitable for the future workplace and as active participants in a digital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world</a:t>
            </a:r>
            <a:endParaRPr lang="en-US"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use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various Apps for a range of purposes, creative output in multiple ways, how computers are used in the work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</a:p>
          <a:p>
            <a:pPr lvl="0"/>
            <a:endParaRPr lang="en-US"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learn about different inventions </a:t>
            </a:r>
            <a:r>
              <a:rPr lang="en-US" sz="70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throughout the last 200 years</a:t>
            </a:r>
            <a:endParaRPr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3284402" y="3731089"/>
            <a:ext cx="4953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263339"/>
                </a:solidFill>
                <a:latin typeface="Calibri"/>
                <a:ea typeface="Calibri"/>
                <a:cs typeface="Calibri"/>
                <a:sym typeface="Calibri"/>
              </a:rPr>
              <a:t>To explore travelling movements using the space around you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quality when performing gymnastic shapes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stability and control when performing balances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technique and control when performing shape jumps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technique in the barrel, straight and forward roll.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link gymnastic actions to create a sequence</a:t>
            </a:r>
            <a:endParaRPr sz="800">
              <a:solidFill>
                <a:srgbClr val="26333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118;p1"/>
          <p:cNvSpPr/>
          <p:nvPr/>
        </p:nvSpPr>
        <p:spPr>
          <a:xfrm>
            <a:off x="-13828" y="5913975"/>
            <a:ext cx="30213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base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present rhythm names for a single sound - ta, and 2 sounds in every beat - </a:t>
            </a:r>
            <a:r>
              <a:rPr lang="en-GB" sz="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ti-ti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practice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our rhymes with these new rhythm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names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learn what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ta/and </a:t>
            </a:r>
            <a:r>
              <a:rPr lang="en-GB" sz="700" dirty="0" err="1">
                <a:latin typeface="Calibri" panose="020F0502020204030204" pitchFamily="34" charset="0"/>
                <a:cs typeface="Calibri" panose="020F0502020204030204" pitchFamily="34" charset="0"/>
              </a:rPr>
              <a:t>ti-ti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look like written down, and read patterns with our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teachers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encourage the description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of the music they listen to and perform, considering dynamics, speed and the overall mood of the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music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664</Words>
  <Application>Microsoft Office PowerPoint</Application>
  <PresentationFormat>A4 Paper (210x297 mm)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wilding</dc:creator>
  <cp:lastModifiedBy>Elise Tate</cp:lastModifiedBy>
  <cp:revision>4</cp:revision>
  <dcterms:created xsi:type="dcterms:W3CDTF">2021-10-05T07:41:03Z</dcterms:created>
  <dcterms:modified xsi:type="dcterms:W3CDTF">2025-02-23T15:38:46Z</dcterms:modified>
</cp:coreProperties>
</file>